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>
        <p:scale>
          <a:sx n="50" d="100"/>
          <a:sy n="50" d="100"/>
        </p:scale>
        <p:origin x="3420" y="-3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9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211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24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05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93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36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29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93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82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95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49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A3405C-1AB1-4EF2-ABD4-94CBE61CB6A8}" type="datetimeFigureOut">
              <a:rPr lang="pt-BR" smtClean="0"/>
              <a:t>08/07/2025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28DCC-8D76-4CF2-8800-709514AD0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Quadrado&#10;&#10;O conteúdo gerado por IA pode estar incorreto.">
            <a:extLst>
              <a:ext uri="{FF2B5EF4-FFF2-40B4-BE49-F238E27FC236}">
                <a16:creationId xmlns:a16="http://schemas.microsoft.com/office/drawing/2014/main" id="{F0F00790-8E29-27DE-128B-94E296BDFFE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1"/>
            <a:ext cx="32399288" cy="4319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9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66D236CF-8580-2C51-3C5C-FF64D92DE44C}"/>
              </a:ext>
            </a:extLst>
          </p:cNvPr>
          <p:cNvSpPr txBox="1">
            <a:spLocks/>
          </p:cNvSpPr>
          <p:nvPr/>
        </p:nvSpPr>
        <p:spPr>
          <a:xfrm>
            <a:off x="2345802" y="10997102"/>
            <a:ext cx="27748230" cy="3528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92018C34-FF16-5B9E-6827-8CE304279C85}"/>
              </a:ext>
            </a:extLst>
          </p:cNvPr>
          <p:cNvSpPr txBox="1"/>
          <p:nvPr/>
        </p:nvSpPr>
        <p:spPr>
          <a:xfrm>
            <a:off x="6028563" y="6191280"/>
            <a:ext cx="550960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/>
            <a:r>
              <a:rPr lang="pt-BR" sz="3600" b="1" spc="21" dirty="0">
                <a:solidFill>
                  <a:schemeClr val="accent1"/>
                </a:solidFill>
                <a:latin typeface="Arial"/>
                <a:cs typeface="Arial"/>
              </a:rPr>
              <a:t>INTRODUÇÃO (Arial, 36)</a:t>
            </a:r>
            <a:endParaRPr sz="3546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7431070B-F89E-1D30-DCB9-451EEB2D9200}"/>
              </a:ext>
            </a:extLst>
          </p:cNvPr>
          <p:cNvSpPr txBox="1"/>
          <p:nvPr/>
        </p:nvSpPr>
        <p:spPr>
          <a:xfrm>
            <a:off x="1906374" y="7069198"/>
            <a:ext cx="13753984" cy="6463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 marR="10916" indent="914207">
              <a:lnSpc>
                <a:spcPts val="3567"/>
              </a:lnSpc>
            </a:pPr>
            <a:r>
              <a:rPr lang="pt-BR" sz="3100" spc="32" dirty="0">
                <a:latin typeface="Arial"/>
                <a:cs typeface="Arial"/>
              </a:rPr>
              <a:t>(Arial, 31)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27290" marR="10916" indent="914207" algn="just">
              <a:lnSpc>
                <a:spcPts val="3567"/>
              </a:lnSpc>
            </a:pPr>
            <a:r>
              <a:rPr lang="pt-BR" sz="3100" spc="32" dirty="0">
                <a:latin typeface="Arial"/>
                <a:cs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100" dirty="0">
              <a:latin typeface="Arial"/>
              <a:cs typeface="Arial"/>
            </a:endParaRPr>
          </a:p>
          <a:p>
            <a:pPr marL="27290" marR="10916" indent="914207" algn="just">
              <a:lnSpc>
                <a:spcPts val="3567"/>
              </a:lnSpc>
            </a:pPr>
            <a:endParaRPr sz="3100" dirty="0">
              <a:latin typeface="Arial"/>
              <a:cs typeface="Arial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CE3E5235-8F3F-7A7D-4C2C-36AFC916CB2C}"/>
              </a:ext>
            </a:extLst>
          </p:cNvPr>
          <p:cNvSpPr txBox="1"/>
          <p:nvPr/>
        </p:nvSpPr>
        <p:spPr>
          <a:xfrm>
            <a:off x="5857559" y="21105307"/>
            <a:ext cx="6201734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/>
            <a:r>
              <a:rPr lang="pt-BR" sz="3600" b="1" spc="21" dirty="0">
                <a:latin typeface="Arial"/>
                <a:cs typeface="Arial"/>
              </a:rPr>
              <a:t>METODOLOGIA (Arial, 36)</a:t>
            </a:r>
            <a:endParaRPr lang="pt-BR" sz="3546" dirty="0">
              <a:latin typeface="Arial"/>
              <a:cs typeface="Arial"/>
            </a:endParaRPr>
          </a:p>
          <a:p>
            <a:pPr marL="27290"/>
            <a:endParaRPr sz="3600" dirty="0">
              <a:latin typeface="Arial"/>
              <a:cs typeface="Arial"/>
            </a:endParaRPr>
          </a:p>
        </p:txBody>
      </p:sp>
      <p:sp>
        <p:nvSpPr>
          <p:cNvPr id="13" name="object 5">
            <a:extLst>
              <a:ext uri="{FF2B5EF4-FFF2-40B4-BE49-F238E27FC236}">
                <a16:creationId xmlns:a16="http://schemas.microsoft.com/office/drawing/2014/main" id="{997AF0AC-2823-C866-26FC-6BE19E26B155}"/>
              </a:ext>
            </a:extLst>
          </p:cNvPr>
          <p:cNvSpPr txBox="1"/>
          <p:nvPr/>
        </p:nvSpPr>
        <p:spPr>
          <a:xfrm>
            <a:off x="2058774" y="22214307"/>
            <a:ext cx="13210934" cy="6463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 marR="10916" indent="914207">
              <a:lnSpc>
                <a:spcPts val="3567"/>
              </a:lnSpc>
            </a:pPr>
            <a:r>
              <a:rPr lang="pt-BR" sz="3100" spc="32" dirty="0">
                <a:latin typeface="Arial"/>
                <a:cs typeface="Arial"/>
              </a:rPr>
              <a:t>(Arial, 31)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27290" marR="10916" indent="914207" algn="just">
              <a:lnSpc>
                <a:spcPts val="3567"/>
              </a:lnSpc>
            </a:pPr>
            <a:r>
              <a:rPr lang="pt-BR" sz="3100" spc="32" dirty="0">
                <a:latin typeface="Arial"/>
                <a:cs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100" dirty="0">
              <a:latin typeface="Arial"/>
              <a:cs typeface="Arial"/>
            </a:endParaRPr>
          </a:p>
          <a:p>
            <a:pPr marL="27290" marR="10916" indent="914207" algn="just">
              <a:lnSpc>
                <a:spcPts val="3567"/>
              </a:lnSpc>
            </a:pPr>
            <a:endParaRPr sz="3100" dirty="0">
              <a:latin typeface="Arial"/>
              <a:cs typeface="Arial"/>
            </a:endParaRPr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6BE75A4C-410E-FA13-3C8F-3516485909F0}"/>
              </a:ext>
            </a:extLst>
          </p:cNvPr>
          <p:cNvSpPr txBox="1"/>
          <p:nvPr/>
        </p:nvSpPr>
        <p:spPr>
          <a:xfrm>
            <a:off x="6029908" y="28607159"/>
            <a:ext cx="622766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/>
            <a:r>
              <a:rPr sz="3600" b="1" spc="21" dirty="0">
                <a:latin typeface="Arial"/>
                <a:cs typeface="Arial"/>
              </a:rPr>
              <a:t>RESU</a:t>
            </a:r>
            <a:r>
              <a:rPr sz="3600" b="1" spc="-245" dirty="0">
                <a:latin typeface="Arial"/>
                <a:cs typeface="Arial"/>
              </a:rPr>
              <a:t>L</a:t>
            </a:r>
            <a:r>
              <a:rPr lang="pt-BR" sz="3600" b="1" spc="-245" dirty="0">
                <a:latin typeface="Arial"/>
                <a:cs typeface="Arial"/>
              </a:rPr>
              <a:t>TADOS </a:t>
            </a:r>
            <a:r>
              <a:rPr lang="pt-BR" sz="3600" b="1" spc="21" dirty="0">
                <a:latin typeface="Arial"/>
                <a:cs typeface="Arial"/>
              </a:rPr>
              <a:t>(Arial, 36)</a:t>
            </a:r>
            <a:endParaRPr lang="pt-BR" sz="3546" dirty="0">
              <a:latin typeface="Arial"/>
              <a:cs typeface="Arial"/>
            </a:endParaRPr>
          </a:p>
          <a:p>
            <a:pPr marL="27290"/>
            <a:endParaRPr sz="3600" dirty="0">
              <a:latin typeface="Arial"/>
              <a:cs typeface="Arial"/>
            </a:endParaRPr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6D2D6F1C-A664-53CD-5937-F2E7152462E6}"/>
              </a:ext>
            </a:extLst>
          </p:cNvPr>
          <p:cNvSpPr txBox="1"/>
          <p:nvPr/>
        </p:nvSpPr>
        <p:spPr>
          <a:xfrm>
            <a:off x="2058774" y="29321486"/>
            <a:ext cx="13509915" cy="10618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 marR="10916" indent="914207">
              <a:lnSpc>
                <a:spcPts val="3567"/>
              </a:lnSpc>
            </a:pPr>
            <a:r>
              <a:rPr lang="pt-BR" sz="3100" spc="32" dirty="0">
                <a:latin typeface="Arial"/>
                <a:cs typeface="Arial"/>
              </a:rPr>
              <a:t>(Arial, 31)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100" dirty="0">
              <a:latin typeface="Arial"/>
              <a:cs typeface="Arial"/>
            </a:endParaRPr>
          </a:p>
          <a:p>
            <a:pPr marL="27290" marR="10916" indent="914207" algn="just">
              <a:lnSpc>
                <a:spcPts val="3567"/>
              </a:lnSpc>
            </a:pPr>
            <a:r>
              <a:rPr lang="pt-BR" sz="3100" spc="32" dirty="0">
                <a:latin typeface="Arial"/>
                <a:cs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100" dirty="0">
              <a:latin typeface="Arial"/>
              <a:cs typeface="Arial"/>
            </a:endParaRPr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E5E58E29-9D09-C398-8F9C-2F5D4274807D}"/>
              </a:ext>
            </a:extLst>
          </p:cNvPr>
          <p:cNvSpPr txBox="1"/>
          <p:nvPr/>
        </p:nvSpPr>
        <p:spPr>
          <a:xfrm>
            <a:off x="20416632" y="26967600"/>
            <a:ext cx="5791259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/>
            <a:r>
              <a:rPr lang="pt-BR" sz="3600" b="1" spc="21" dirty="0">
                <a:latin typeface="Arial"/>
                <a:cs typeface="Arial"/>
              </a:rPr>
              <a:t>CONCLUSÕES (Arial, 36)</a:t>
            </a:r>
            <a:endParaRPr lang="pt-BR" sz="3546" dirty="0">
              <a:latin typeface="Arial"/>
              <a:cs typeface="Arial"/>
            </a:endParaRPr>
          </a:p>
          <a:p>
            <a:pPr marL="27290"/>
            <a:endParaRPr sz="3600" dirty="0">
              <a:latin typeface="Arial"/>
              <a:cs typeface="Arial"/>
            </a:endParaRPr>
          </a:p>
        </p:txBody>
      </p:sp>
      <p:sp>
        <p:nvSpPr>
          <p:cNvPr id="17" name="object 10">
            <a:extLst>
              <a:ext uri="{FF2B5EF4-FFF2-40B4-BE49-F238E27FC236}">
                <a16:creationId xmlns:a16="http://schemas.microsoft.com/office/drawing/2014/main" id="{AE79C45A-77BC-47F9-9F36-744C04D49B6B}"/>
              </a:ext>
            </a:extLst>
          </p:cNvPr>
          <p:cNvSpPr txBox="1"/>
          <p:nvPr/>
        </p:nvSpPr>
        <p:spPr>
          <a:xfrm>
            <a:off x="16149029" y="28014053"/>
            <a:ext cx="13965277" cy="60016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 marR="10916" indent="914207">
              <a:lnSpc>
                <a:spcPts val="3567"/>
              </a:lnSpc>
            </a:pPr>
            <a:r>
              <a:rPr lang="pt-BR" sz="3100" spc="32" dirty="0">
                <a:latin typeface="Arial"/>
                <a:cs typeface="Arial"/>
              </a:rPr>
              <a:t>(Arial, 31)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27290" marR="10916" indent="914207" algn="just">
              <a:lnSpc>
                <a:spcPts val="3567"/>
              </a:lnSpc>
            </a:pPr>
            <a:r>
              <a:rPr lang="pt-BR" sz="3100" spc="32" dirty="0">
                <a:latin typeface="Arial"/>
                <a:cs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100" dirty="0">
              <a:latin typeface="Arial"/>
              <a:cs typeface="Arial"/>
            </a:endParaRPr>
          </a:p>
          <a:p>
            <a:pPr marL="27290" marR="10916" indent="914207" algn="just">
              <a:lnSpc>
                <a:spcPts val="3567"/>
              </a:lnSpc>
            </a:pPr>
            <a:endParaRPr lang="pt-BR" sz="3100" dirty="0">
              <a:latin typeface="Arial"/>
              <a:cs typeface="Arial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7ECF4C3E-56B8-A54C-FCD7-E3A740A5EC3E}"/>
              </a:ext>
            </a:extLst>
          </p:cNvPr>
          <p:cNvSpPr txBox="1"/>
          <p:nvPr/>
        </p:nvSpPr>
        <p:spPr>
          <a:xfrm>
            <a:off x="16276104" y="33996768"/>
            <a:ext cx="390677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/>
            <a:r>
              <a:rPr lang="pt-BR" sz="2400" b="1" spc="11" dirty="0">
                <a:latin typeface="Arial"/>
                <a:cs typeface="Arial"/>
              </a:rPr>
              <a:t>REFERÊNCIAS (Arial, 24)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9" name="object 16">
            <a:extLst>
              <a:ext uri="{FF2B5EF4-FFF2-40B4-BE49-F238E27FC236}">
                <a16:creationId xmlns:a16="http://schemas.microsoft.com/office/drawing/2014/main" id="{D6A29EC6-72B3-51D8-654A-18A3B1883A7F}"/>
              </a:ext>
            </a:extLst>
          </p:cNvPr>
          <p:cNvSpPr txBox="1"/>
          <p:nvPr/>
        </p:nvSpPr>
        <p:spPr>
          <a:xfrm>
            <a:off x="16149029" y="34917198"/>
            <a:ext cx="13759472" cy="3462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 marR="10916">
              <a:lnSpc>
                <a:spcPts val="2686"/>
              </a:lnSpc>
            </a:pPr>
            <a:r>
              <a:rPr lang="pt-BR" sz="2400" dirty="0">
                <a:latin typeface="Arial"/>
                <a:cs typeface="Arial"/>
              </a:rPr>
              <a:t>(Arial, 24)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27290" marR="10916" algn="just">
              <a:lnSpc>
                <a:spcPts val="2686"/>
              </a:lnSpc>
            </a:pPr>
            <a:r>
              <a:rPr lang="pt-BR" sz="2400" dirty="0">
                <a:latin typeface="Arial"/>
                <a:cs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27290" marR="10916" algn="just">
              <a:lnSpc>
                <a:spcPts val="2686"/>
              </a:lnSpc>
            </a:pPr>
            <a:endParaRPr lang="pt-BR" sz="2400" dirty="0">
              <a:latin typeface="Arial"/>
              <a:cs typeface="Arial"/>
            </a:endParaRPr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id="{DBF3D8EE-AE90-74EA-7E30-D54B3CF9E341}"/>
              </a:ext>
            </a:extLst>
          </p:cNvPr>
          <p:cNvSpPr txBox="1"/>
          <p:nvPr/>
        </p:nvSpPr>
        <p:spPr>
          <a:xfrm>
            <a:off x="15916697" y="16602371"/>
            <a:ext cx="10291194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/>
            <a:r>
              <a:rPr sz="2800" spc="-97" dirty="0" err="1">
                <a:latin typeface="Arial"/>
                <a:cs typeface="Arial"/>
              </a:rPr>
              <a:t>Figur</a:t>
            </a:r>
            <a:r>
              <a:rPr lang="pt-BR" sz="2800" spc="-21" dirty="0">
                <a:latin typeface="Arial"/>
                <a:cs typeface="Arial"/>
              </a:rPr>
              <a:t>a</a:t>
            </a:r>
            <a:r>
              <a:rPr sz="2800" spc="-344" dirty="0">
                <a:latin typeface="Arial"/>
                <a:cs typeface="Arial"/>
              </a:rPr>
              <a:t> </a:t>
            </a:r>
            <a:r>
              <a:rPr lang="pt-BR" sz="2800" spc="-344" dirty="0">
                <a:latin typeface="Arial"/>
                <a:cs typeface="Arial"/>
              </a:rPr>
              <a:t>2</a:t>
            </a:r>
            <a:r>
              <a:rPr sz="2800" spc="-11" dirty="0">
                <a:latin typeface="Arial"/>
                <a:cs typeface="Arial"/>
              </a:rPr>
              <a:t>.</a:t>
            </a:r>
            <a:r>
              <a:rPr lang="pt-BR" sz="2800" spc="-11" dirty="0">
                <a:latin typeface="Arial"/>
                <a:cs typeface="Arial"/>
              </a:rPr>
              <a:t> </a:t>
            </a:r>
            <a:r>
              <a:rPr lang="pt-BR" sz="2800" dirty="0">
                <a:latin typeface="Arial"/>
                <a:cs typeface="Arial"/>
              </a:rPr>
              <a:t>Legenda.</a:t>
            </a:r>
            <a:r>
              <a:rPr sz="2800" spc="-505" dirty="0">
                <a:latin typeface="Arial"/>
                <a:cs typeface="Arial"/>
              </a:rPr>
              <a:t> </a:t>
            </a:r>
            <a:r>
              <a:rPr lang="pt-BR" sz="2800" dirty="0">
                <a:latin typeface="Arial"/>
                <a:cs typeface="Arial"/>
              </a:rPr>
              <a:t>(Arial, 28)</a:t>
            </a:r>
          </a:p>
          <a:p>
            <a:pPr marL="27290"/>
            <a:endParaRPr sz="2800" dirty="0">
              <a:latin typeface="Arial"/>
              <a:cs typeface="Arial"/>
            </a:endParaRP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FC6CD43C-6177-017E-5D48-FE80EC1C6F3F}"/>
              </a:ext>
            </a:extLst>
          </p:cNvPr>
          <p:cNvSpPr txBox="1"/>
          <p:nvPr/>
        </p:nvSpPr>
        <p:spPr>
          <a:xfrm>
            <a:off x="1967350" y="20477367"/>
            <a:ext cx="6005243" cy="429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/>
            <a:r>
              <a:rPr sz="2800" dirty="0" err="1">
                <a:latin typeface="Arial"/>
                <a:cs typeface="Arial"/>
              </a:rPr>
              <a:t>Figur</a:t>
            </a:r>
            <a:r>
              <a:rPr lang="pt-BR" sz="2800" dirty="0">
                <a:latin typeface="Arial"/>
                <a:cs typeface="Arial"/>
              </a:rPr>
              <a:t>a</a:t>
            </a:r>
            <a:r>
              <a:rPr sz="2800" spc="-312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1.</a:t>
            </a:r>
            <a:r>
              <a:rPr sz="2800" spc="-312" dirty="0">
                <a:latin typeface="Arial"/>
                <a:cs typeface="Arial"/>
              </a:rPr>
              <a:t> </a:t>
            </a:r>
            <a:r>
              <a:rPr lang="pt-BR" sz="2800" dirty="0">
                <a:latin typeface="Arial"/>
                <a:cs typeface="Arial"/>
              </a:rPr>
              <a:t>Legenda</a:t>
            </a:r>
            <a:r>
              <a:rPr sz="2800" dirty="0">
                <a:latin typeface="Arial"/>
                <a:cs typeface="Arial"/>
              </a:rPr>
              <a:t>.</a:t>
            </a:r>
            <a:r>
              <a:rPr lang="pt-BR" sz="2800" dirty="0">
                <a:latin typeface="Arial"/>
                <a:cs typeface="Arial"/>
              </a:rPr>
              <a:t> (Arial, 28)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2" name="object 72">
            <a:extLst>
              <a:ext uri="{FF2B5EF4-FFF2-40B4-BE49-F238E27FC236}">
                <a16:creationId xmlns:a16="http://schemas.microsoft.com/office/drawing/2014/main" id="{A3F5DF31-EE9A-313C-10AE-CFF6F9645833}"/>
              </a:ext>
            </a:extLst>
          </p:cNvPr>
          <p:cNvSpPr txBox="1"/>
          <p:nvPr/>
        </p:nvSpPr>
        <p:spPr>
          <a:xfrm>
            <a:off x="12433299" y="1676282"/>
            <a:ext cx="18186401" cy="2885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32864" marR="10916" indent="-3100117" algn="ctr">
              <a:lnSpc>
                <a:spcPts val="4470"/>
              </a:lnSpc>
            </a:pPr>
            <a:r>
              <a:rPr lang="pt-BR" sz="4000" b="1" dirty="0">
                <a:latin typeface="Arial"/>
                <a:cs typeface="Arial"/>
              </a:rPr>
              <a:t>TÍTULO (sugestão da fonte: Arial, tamanho 60)</a:t>
            </a:r>
          </a:p>
          <a:p>
            <a:pPr marL="3132864" marR="10916" indent="-3100117" algn="ctr">
              <a:lnSpc>
                <a:spcPts val="4470"/>
              </a:lnSpc>
            </a:pPr>
            <a:endParaRPr lang="pt-BR" sz="4000" b="1" spc="32" dirty="0">
              <a:latin typeface="Arial"/>
              <a:cs typeface="Arial"/>
            </a:endParaRPr>
          </a:p>
          <a:p>
            <a:pPr marL="3132864" marR="10916" indent="-3100117" algn="ctr">
              <a:lnSpc>
                <a:spcPts val="4470"/>
              </a:lnSpc>
            </a:pPr>
            <a:r>
              <a:rPr lang="pt-BR" sz="3100" spc="32" dirty="0">
                <a:latin typeface="Arial"/>
                <a:cs typeface="Arial"/>
              </a:rPr>
              <a:t>Autores (Arial, 31)</a:t>
            </a:r>
            <a:endParaRPr lang="pt-BR" sz="3100" dirty="0">
              <a:latin typeface="Arial"/>
              <a:cs typeface="Arial"/>
            </a:endParaRPr>
          </a:p>
          <a:p>
            <a:pPr marL="3132864" marR="10916" indent="-3100117" algn="ctr">
              <a:lnSpc>
                <a:spcPts val="4470"/>
              </a:lnSpc>
            </a:pPr>
            <a:endParaRPr lang="pt-BR" sz="3116" i="1" dirty="0">
              <a:latin typeface="Arial"/>
              <a:cs typeface="Arial"/>
            </a:endParaRPr>
          </a:p>
          <a:p>
            <a:pPr marL="3132864" marR="10916" indent="-3100117" algn="ctr">
              <a:lnSpc>
                <a:spcPts val="4470"/>
              </a:lnSpc>
            </a:pPr>
            <a:r>
              <a:rPr lang="pt-BR" sz="2700" i="1" dirty="0">
                <a:latin typeface="Arial"/>
                <a:cs typeface="Arial"/>
              </a:rPr>
              <a:t>Instituições  (Arial, 27)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4BD6BBF4-1EF0-BCF4-3F6E-8407117E59D6}"/>
              </a:ext>
            </a:extLst>
          </p:cNvPr>
          <p:cNvSpPr/>
          <p:nvPr/>
        </p:nvSpPr>
        <p:spPr>
          <a:xfrm>
            <a:off x="1988831" y="13278255"/>
            <a:ext cx="13210934" cy="7124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EA7D2B07-5894-AEA4-977F-E0A9663957B6}"/>
              </a:ext>
            </a:extLst>
          </p:cNvPr>
          <p:cNvSpPr/>
          <p:nvPr/>
        </p:nvSpPr>
        <p:spPr>
          <a:xfrm>
            <a:off x="15910354" y="8665747"/>
            <a:ext cx="14203952" cy="7717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5CC5E561-4669-2207-5F6D-D1B976D4FFA4}"/>
              </a:ext>
            </a:extLst>
          </p:cNvPr>
          <p:cNvSpPr txBox="1"/>
          <p:nvPr/>
        </p:nvSpPr>
        <p:spPr>
          <a:xfrm>
            <a:off x="10194716" y="5105875"/>
            <a:ext cx="13657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FF0000"/>
                </a:solidFill>
              </a:rPr>
              <a:t>TAMANHO DO PÔSTER: 90 x 120 cm</a:t>
            </a:r>
          </a:p>
        </p:txBody>
      </p:sp>
      <p:sp>
        <p:nvSpPr>
          <p:cNvPr id="28" name="Text Box 64">
            <a:extLst>
              <a:ext uri="{FF2B5EF4-FFF2-40B4-BE49-F238E27FC236}">
                <a16:creationId xmlns:a16="http://schemas.microsoft.com/office/drawing/2014/main" id="{CC1B1EDC-6DC5-3D5F-EC4C-0CC94243D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0838" y="6050817"/>
            <a:ext cx="3709988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2257425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4200" dirty="0">
                <a:solidFill>
                  <a:srgbClr val="336699"/>
                </a:solidFill>
              </a:rPr>
              <a:t>Inserir logo Institucional</a:t>
            </a:r>
            <a:br>
              <a:rPr lang="pt-BR" altLang="pt-BR" sz="4200" dirty="0">
                <a:solidFill>
                  <a:srgbClr val="336699"/>
                </a:solidFill>
              </a:rPr>
            </a:br>
            <a:r>
              <a:rPr lang="pt-BR" altLang="pt-BR" sz="4200" dirty="0">
                <a:solidFill>
                  <a:srgbClr val="336699"/>
                </a:solidFill>
              </a:rPr>
              <a:t>aqui</a:t>
            </a:r>
          </a:p>
        </p:txBody>
      </p:sp>
      <p:sp>
        <p:nvSpPr>
          <p:cNvPr id="29" name="Text Box 65">
            <a:extLst>
              <a:ext uri="{FF2B5EF4-FFF2-40B4-BE49-F238E27FC236}">
                <a16:creationId xmlns:a16="http://schemas.microsoft.com/office/drawing/2014/main" id="{BC32284F-0F04-D5CC-A1A9-3949F2DA5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2059" y="6172631"/>
            <a:ext cx="6392618" cy="203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t-BR" altLang="pt-BR" sz="4200" dirty="0">
                <a:solidFill>
                  <a:srgbClr val="336699"/>
                </a:solidFill>
              </a:rPr>
              <a:t>Inserir logo do patrocinador institucional</a:t>
            </a:r>
            <a:br>
              <a:rPr lang="pt-BR" altLang="pt-BR" sz="4200" dirty="0">
                <a:solidFill>
                  <a:srgbClr val="336699"/>
                </a:solidFill>
              </a:rPr>
            </a:br>
            <a:r>
              <a:rPr lang="pt-BR" altLang="pt-BR" sz="4200" dirty="0">
                <a:solidFill>
                  <a:srgbClr val="336699"/>
                </a:solidFill>
              </a:rPr>
              <a:t>aqui</a:t>
            </a:r>
          </a:p>
        </p:txBody>
      </p: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68321EAB-C54D-F774-E7D4-F659A23DA86F}"/>
              </a:ext>
            </a:extLst>
          </p:cNvPr>
          <p:cNvCxnSpPr>
            <a:cxnSpLocks/>
          </p:cNvCxnSpPr>
          <p:nvPr/>
        </p:nvCxnSpPr>
        <p:spPr>
          <a:xfrm>
            <a:off x="1988831" y="21633905"/>
            <a:ext cx="1356354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B8775D97-87C6-78FC-F3CA-EACADCDA1E8C}"/>
              </a:ext>
            </a:extLst>
          </p:cNvPr>
          <p:cNvCxnSpPr>
            <a:cxnSpLocks/>
          </p:cNvCxnSpPr>
          <p:nvPr/>
        </p:nvCxnSpPr>
        <p:spPr>
          <a:xfrm>
            <a:off x="2058774" y="7048500"/>
            <a:ext cx="1356354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5D15625F-28AC-7EBA-CDE2-B51D26FFBC1D}"/>
              </a:ext>
            </a:extLst>
          </p:cNvPr>
          <p:cNvCxnSpPr>
            <a:cxnSpLocks/>
          </p:cNvCxnSpPr>
          <p:nvPr/>
        </p:nvCxnSpPr>
        <p:spPr>
          <a:xfrm>
            <a:off x="2058774" y="29161157"/>
            <a:ext cx="1356354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CF2225DA-174E-49AC-67A6-D798C163356A}"/>
              </a:ext>
            </a:extLst>
          </p:cNvPr>
          <p:cNvCxnSpPr>
            <a:cxnSpLocks/>
          </p:cNvCxnSpPr>
          <p:nvPr/>
        </p:nvCxnSpPr>
        <p:spPr>
          <a:xfrm>
            <a:off x="16530490" y="27719996"/>
            <a:ext cx="1356354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bject 17">
            <a:extLst>
              <a:ext uri="{FF2B5EF4-FFF2-40B4-BE49-F238E27FC236}">
                <a16:creationId xmlns:a16="http://schemas.microsoft.com/office/drawing/2014/main" id="{F7162BF6-37A8-E59C-4DF2-96CC4B7F6C55}"/>
              </a:ext>
            </a:extLst>
          </p:cNvPr>
          <p:cNvSpPr txBox="1"/>
          <p:nvPr/>
        </p:nvSpPr>
        <p:spPr>
          <a:xfrm>
            <a:off x="15916697" y="25204324"/>
            <a:ext cx="10291194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/>
            <a:r>
              <a:rPr sz="2800" spc="-97" dirty="0" err="1">
                <a:latin typeface="Arial"/>
                <a:cs typeface="Arial"/>
              </a:rPr>
              <a:t>Figur</a:t>
            </a:r>
            <a:r>
              <a:rPr lang="pt-BR" sz="2800" spc="-21" dirty="0">
                <a:latin typeface="Arial"/>
                <a:cs typeface="Arial"/>
              </a:rPr>
              <a:t>a</a:t>
            </a:r>
            <a:r>
              <a:rPr sz="2800" spc="-344" dirty="0">
                <a:latin typeface="Arial"/>
                <a:cs typeface="Arial"/>
              </a:rPr>
              <a:t> </a:t>
            </a:r>
            <a:r>
              <a:rPr lang="pt-BR" sz="2800" spc="-344" dirty="0">
                <a:latin typeface="Arial"/>
                <a:cs typeface="Arial"/>
              </a:rPr>
              <a:t>3</a:t>
            </a:r>
            <a:r>
              <a:rPr sz="2800" spc="-11" dirty="0">
                <a:latin typeface="Arial"/>
                <a:cs typeface="Arial"/>
              </a:rPr>
              <a:t>.</a:t>
            </a:r>
            <a:r>
              <a:rPr lang="pt-BR" sz="2800" spc="-11" dirty="0">
                <a:latin typeface="Arial"/>
                <a:cs typeface="Arial"/>
              </a:rPr>
              <a:t> </a:t>
            </a:r>
            <a:r>
              <a:rPr lang="pt-BR" sz="2800" dirty="0">
                <a:latin typeface="Arial"/>
                <a:cs typeface="Arial"/>
              </a:rPr>
              <a:t>Legenda.</a:t>
            </a:r>
            <a:r>
              <a:rPr sz="2800" spc="-505" dirty="0">
                <a:latin typeface="Arial"/>
                <a:cs typeface="Arial"/>
              </a:rPr>
              <a:t> </a:t>
            </a:r>
            <a:r>
              <a:rPr lang="pt-BR" sz="2800" dirty="0">
                <a:latin typeface="Arial"/>
                <a:cs typeface="Arial"/>
              </a:rPr>
              <a:t>(Arial, 28)</a:t>
            </a:r>
          </a:p>
          <a:p>
            <a:pPr marL="27290"/>
            <a:endParaRPr sz="2800" dirty="0">
              <a:latin typeface="Arial"/>
              <a:cs typeface="Arial"/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401B9E79-0AE8-797B-415F-5A57B3E6C580}"/>
              </a:ext>
            </a:extLst>
          </p:cNvPr>
          <p:cNvSpPr/>
          <p:nvPr/>
        </p:nvSpPr>
        <p:spPr>
          <a:xfrm>
            <a:off x="15910354" y="17267700"/>
            <a:ext cx="14183678" cy="7717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721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142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Sons e Imagens</dc:creator>
  <cp:lastModifiedBy>Sons e Imagens</cp:lastModifiedBy>
  <cp:revision>2</cp:revision>
  <dcterms:created xsi:type="dcterms:W3CDTF">2025-07-08T18:24:09Z</dcterms:created>
  <dcterms:modified xsi:type="dcterms:W3CDTF">2025-07-08T19:00:09Z</dcterms:modified>
</cp:coreProperties>
</file>