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31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biblioteca&#10;&#10;O conteúdo gerado por IA pode estar incorreto.">
            <a:extLst>
              <a:ext uri="{FF2B5EF4-FFF2-40B4-BE49-F238E27FC236}">
                <a16:creationId xmlns:a16="http://schemas.microsoft.com/office/drawing/2014/main" id="{112C8230-7A04-179B-E62F-A0E088D7BF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7"/>
            <a:ext cx="12192000" cy="68400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6B7DC32-18F8-4DF8-9B90-DD8124A49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7550" y="1214438"/>
            <a:ext cx="615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843720-2882-088A-9E29-C71BC49E0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7400" y="3602038"/>
            <a:ext cx="6089650" cy="22463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66BB1B-60EA-6E69-B317-81C6EE69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85E-3DA6-464D-A1B7-5678D91407D0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D87C10-33DC-406F-81FE-490C064A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E95DF6-552E-443D-D7E1-72B87743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CC61-1388-41D4-B047-188306AFC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3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4D649AE-6CBB-225A-E340-0E8FC826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85E-3DA6-464D-A1B7-5678D91407D0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A5B834C-1E24-A02B-0FCA-10FBCF41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93371F-0B40-91F5-84AA-175F8E0C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CC61-1388-41D4-B047-188306AFC59F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 descr="Forma&#10;&#10;O conteúdo gerado por IA pode estar incorreto.">
            <a:extLst>
              <a:ext uri="{FF2B5EF4-FFF2-40B4-BE49-F238E27FC236}">
                <a16:creationId xmlns:a16="http://schemas.microsoft.com/office/drawing/2014/main" id="{A1CF3F77-4468-541D-A5D2-AAC70F52C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7"/>
            <a:ext cx="12192000" cy="684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3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4399F-148E-F0F5-C68D-DADC11E2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DCDBE3-C28A-1734-F4E7-223FE5DDD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6008C5-C217-0395-201A-5E573803C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AAFDB6-A545-9D07-1EDF-47C390878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85E-3DA6-464D-A1B7-5678D91407D0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6BF579D-B14F-64D7-D4CB-2608E456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243310-D7BD-8822-9A6D-98EEF961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CC61-1388-41D4-B047-188306AFC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378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A5F06-8785-D7A5-D585-7953AAFE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AC539ED-2361-246D-9FEB-C2E4A0611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BBEF18-32D9-AB9E-8EC9-7B60EA0E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8C503F-8E44-70E6-722F-D0F37AE72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85E-3DA6-464D-A1B7-5678D91407D0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A3079A-5D77-E8E8-44E2-83D99C4D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6F3AB6-D0EC-4FAA-25CB-2B756FB7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CC61-1388-41D4-B047-188306AFC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167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71941-C1AF-C669-354C-7DE03258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B5E062-C8CF-90C6-101B-191F9BD44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36E4C5-06ED-5040-2C97-6C627C22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85E-3DA6-464D-A1B7-5678D91407D0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65ACE1-CB89-B979-554F-809C96CE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5E1A7F-56BF-4312-D767-A1EAF935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CC61-1388-41D4-B047-188306AFC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232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CF92D0-041E-B8BB-45A7-0EA9B07EF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E00935-2026-1CBB-590B-7E220B361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BF50E5-B971-3F2F-1936-72D12352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85E-3DA6-464D-A1B7-5678D91407D0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A93374-B2FA-BD3B-3C82-8DB028C2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49742D-3FD1-45AD-6679-0B2E459E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CC61-1388-41D4-B047-188306AFC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49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75349-FC0E-C4E9-B882-527585AA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CF13E1-122D-767A-5DED-2002D21D0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DF4639-63E0-D785-3236-96C1B23B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85E-3DA6-464D-A1B7-5678D91407D0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274C67-AC56-2787-C894-C9FA0CBB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B7FE0-9D72-16A1-DDF9-6A665FA6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CC61-1388-41D4-B047-188306AFC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68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ADD8939A-92A3-869B-0253-F4656407A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7"/>
            <a:ext cx="12192000" cy="68400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7FD26E5-DDD7-53F8-0DC5-6600F6930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1200" y="838200"/>
            <a:ext cx="6832600" cy="37242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capítulo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6A135E-968A-5E98-40B4-8DC1CA67B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4850" y="4589463"/>
            <a:ext cx="6832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0D00B2-8C18-B519-FA54-5044590E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85E-3DA6-464D-A1B7-5678D91407D0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9CD447-86E0-4738-F2AD-4D860816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7B790B-15A4-E9C5-B61E-E3743E36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CC61-1388-41D4-B047-188306AFC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23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B3EB6-0670-1AA1-BAB5-2319AF67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73C9D1-5EEF-EE82-AA76-82EEF40CD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EBBA17E-F58E-27EE-439D-0502A402B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72A17C-A51B-BF41-D58E-546BDA6C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85E-3DA6-464D-A1B7-5678D91407D0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91054F-6779-3594-CFD4-C3570866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07D8FC-6FA8-FAF9-7EF3-F71FA912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CC61-1388-41D4-B047-188306AFC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14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CF3E0-298B-5A80-DB12-71CAF195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8F3045-5BF7-F895-0E1E-005277133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8C96B5-2D5B-AC7F-4F6A-6B6D7EAD9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403F7D9-1920-9BF4-50CD-E84D23514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51A8CC2-EA68-A6CD-0B1E-E9AC42065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685B68-1B01-5200-09A6-4D222ABA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85E-3DA6-464D-A1B7-5678D91407D0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306E977-C600-09D5-74FE-C5011665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BE8CB13-96D6-41D2-810B-94D9FA04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CC61-1388-41D4-B047-188306AFC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3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orma&#10;&#10;O conteúdo gerado por IA pode estar incorreto.">
            <a:extLst>
              <a:ext uri="{FF2B5EF4-FFF2-40B4-BE49-F238E27FC236}">
                <a16:creationId xmlns:a16="http://schemas.microsoft.com/office/drawing/2014/main" id="{AF21AE9A-5D1D-EC3F-AB61-7DF52D13B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7"/>
            <a:ext cx="12192000" cy="68400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0EB3EB6-0670-1AA1-BAB5-2319AF67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73C9D1-5EEF-EE82-AA76-82EEF40CD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EBBA17E-F58E-27EE-439D-0502A402B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72A17C-A51B-BF41-D58E-546BDA6C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85E-3DA6-464D-A1B7-5678D91407D0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91054F-6779-3594-CFD4-C3570866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07D8FC-6FA8-FAF9-7EF3-F71FA912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CC61-1388-41D4-B047-188306AFC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47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O conteúdo gerado por IA pode estar incorreto.">
            <a:extLst>
              <a:ext uri="{FF2B5EF4-FFF2-40B4-BE49-F238E27FC236}">
                <a16:creationId xmlns:a16="http://schemas.microsoft.com/office/drawing/2014/main" id="{CA73541F-CDA1-CC48-3243-91D837BAF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7"/>
            <a:ext cx="12192000" cy="68400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7CF3E0-298B-5A80-DB12-71CAF195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8F3045-5BF7-F895-0E1E-005277133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8C96B5-2D5B-AC7F-4F6A-6B6D7EAD9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403F7D9-1920-9BF4-50CD-E84D23514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51A8CC2-EA68-A6CD-0B1E-E9AC42065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685B68-1B01-5200-09A6-4D222ABA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85E-3DA6-464D-A1B7-5678D91407D0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306E977-C600-09D5-74FE-C5011665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BE8CB13-96D6-41D2-810B-94D9FA04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CC61-1388-41D4-B047-188306AFC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83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xto&#10;&#10;O conteúdo gerado por IA pode estar incorreto.">
            <a:extLst>
              <a:ext uri="{FF2B5EF4-FFF2-40B4-BE49-F238E27FC236}">
                <a16:creationId xmlns:a16="http://schemas.microsoft.com/office/drawing/2014/main" id="{57C58935-720C-1329-717C-13B0D6641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7"/>
            <a:ext cx="12192000" cy="68400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70182C-BA5C-77F2-EFD0-00FFC1D4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1857105"/>
            <a:ext cx="44958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8ED49B-A237-A76C-E984-A0950963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85E-3DA6-464D-A1B7-5678D91407D0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B6BCD3D-C339-8DEB-E4C9-4E76CEC7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41C078-258F-E853-60C3-825DBC6E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CC61-1388-41D4-B047-188306AFC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91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4D649AE-6CBB-225A-E340-0E8FC826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85E-3DA6-464D-A1B7-5678D91407D0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A5B834C-1E24-A02B-0FCA-10FBCF41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93371F-0B40-91F5-84AA-175F8E0C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CC61-1388-41D4-B047-188306AFC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81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orma&#10;&#10;O conteúdo gerado por IA pode estar incorreto.">
            <a:extLst>
              <a:ext uri="{FF2B5EF4-FFF2-40B4-BE49-F238E27FC236}">
                <a16:creationId xmlns:a16="http://schemas.microsoft.com/office/drawing/2014/main" id="{389A299F-DAA5-0F2E-7216-A6E1A073B8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7"/>
            <a:ext cx="12192000" cy="6840026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0CF30F-2953-4244-F5CC-C8507E38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5DECF4-1722-3850-1356-E144BAFC0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31A9D0-14D2-0B6E-D531-20E760594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19385E-3DA6-464D-A1B7-5678D91407D0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7DBFD9-CB4C-DB30-6E4F-21C937ECB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131F10-2F47-C1F4-D89A-918F65E10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45CC61-1388-41D4-B047-188306AFC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30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54" r:id="rId8"/>
    <p:sldLayoutId id="2147483655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D129A-4385-8565-BC58-FDA816DEDE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E13C33-79F3-4408-CB47-7DCA6F3AB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28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8F78FF8-55DC-D140-2DF7-DAF311DC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A63525-4958-EEC5-E7DA-895A83F66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58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DFE8AAE-82D9-CF9D-F860-D68B0515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E824A8F-F34C-E2B8-D501-B6A48BA8E5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7C802E7-39AC-CBCA-7BC0-A2D5A77A0E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71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543D7-5E34-0324-7A2B-F4180328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F5ACB9-E4EE-44EB-0F85-7686710B2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93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17C29B-E29E-8560-98D5-A3E024A3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862EC10-1B1E-7036-561E-B14C290203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81A29E-A703-410C-1243-D56160C788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62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5B57236-A6F2-8144-FED7-60893742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A63CD1BB-14B4-4CB1-EF98-B5206923BB45}"/>
              </a:ext>
            </a:extLst>
          </p:cNvPr>
          <p:cNvSpPr txBox="1">
            <a:spLocks/>
          </p:cNvSpPr>
          <p:nvPr/>
        </p:nvSpPr>
        <p:spPr>
          <a:xfrm>
            <a:off x="1543050" y="2840178"/>
            <a:ext cx="4061012" cy="41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nome@email.com</a:t>
            </a:r>
          </a:p>
        </p:txBody>
      </p:sp>
    </p:spTree>
    <p:extLst>
      <p:ext uri="{BB962C8B-B14F-4D97-AF65-F5344CB8AC3E}">
        <p14:creationId xmlns:p14="http://schemas.microsoft.com/office/powerpoint/2010/main" val="4285557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Sons e Imagens</dc:creator>
  <cp:lastModifiedBy>Sons e Imagens</cp:lastModifiedBy>
  <cp:revision>1</cp:revision>
  <dcterms:created xsi:type="dcterms:W3CDTF">2025-07-09T19:24:57Z</dcterms:created>
  <dcterms:modified xsi:type="dcterms:W3CDTF">2025-07-09T19:31:11Z</dcterms:modified>
</cp:coreProperties>
</file>